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20C3A-1976-4FC8-B069-92293CB085EF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D8BD8-2F15-4F8C-8766-FC761FAA14E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000114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pt-BR" sz="1000" dirty="0" smtClean="0">
                <a:latin typeface="Zurich Ex BT" pitchFamily="34" charset="0"/>
              </a:rPr>
              <a:t>Pró-Reitoria ou Institutos Acadêmicos </a:t>
            </a:r>
            <a:r>
              <a:rPr lang="pt-BR" sz="1000" dirty="0" smtClean="0">
                <a:latin typeface="Zurich Ex BT" pitchFamily="34" charset="0"/>
              </a:rPr>
              <a:t>(em caixa baixa)</a:t>
            </a:r>
            <a:br>
              <a:rPr lang="pt-BR" sz="1000" dirty="0" smtClean="0">
                <a:latin typeface="Zurich Ex BT" pitchFamily="34" charset="0"/>
              </a:rPr>
            </a:br>
            <a:r>
              <a:rPr lang="pt-BR" sz="1000" dirty="0" smtClean="0">
                <a:latin typeface="Zurich Ex BT" pitchFamily="34" charset="0"/>
              </a:rPr>
              <a:t>Setor subordinado </a:t>
            </a:r>
            <a:r>
              <a:rPr lang="pt-BR" sz="1000" dirty="0" smtClean="0">
                <a:latin typeface="Zurich Ex BT" pitchFamily="34" charset="0"/>
              </a:rPr>
              <a:t>(em caixa baixa)</a:t>
            </a:r>
            <a:r>
              <a:rPr lang="pt-BR" sz="1000" dirty="0" smtClean="0">
                <a:solidFill>
                  <a:schemeClr val="bg1"/>
                </a:solidFill>
                <a:latin typeface="Zurich Ex BT" pitchFamily="34" charset="0"/>
              </a:rPr>
              <a:t/>
            </a:r>
            <a:br>
              <a:rPr lang="pt-BR" sz="1000" dirty="0" smtClean="0">
                <a:solidFill>
                  <a:schemeClr val="bg1"/>
                </a:solidFill>
                <a:latin typeface="Zurich Ex BT" pitchFamily="34" charset="0"/>
              </a:rPr>
            </a:br>
            <a:endParaRPr lang="pt-BR" sz="1000" dirty="0">
              <a:solidFill>
                <a:schemeClr val="bg1"/>
              </a:solidFill>
              <a:latin typeface="Zurich Ex BT" pitchFamily="34" charset="0"/>
            </a:endParaRPr>
          </a:p>
        </p:txBody>
      </p:sp>
      <p:pic>
        <p:nvPicPr>
          <p:cNvPr id="5" name="Imagem 4" descr="LOGO-UFTM-2015-EXTERNA-APRESENTACO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400" y="194400"/>
            <a:ext cx="3708877" cy="792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</TotalTime>
  <Words>9</Words>
  <Application>Microsoft Office PowerPoint</Application>
  <PresentationFormat>Apresentação na tela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Pró-Reitoria ou Institutos Acadêmicos (em caixa baixa) Setor subordinado (em caixa baixa)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Arquivos</dc:creator>
  <cp:lastModifiedBy>Arquivos</cp:lastModifiedBy>
  <cp:revision>12</cp:revision>
  <dcterms:created xsi:type="dcterms:W3CDTF">2020-06-16T13:06:09Z</dcterms:created>
  <dcterms:modified xsi:type="dcterms:W3CDTF">2020-07-29T16:19:07Z</dcterms:modified>
</cp:coreProperties>
</file>